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D MUZAFFAR ANSARI" initials="MMA" lastIdx="1" clrIdx="0">
    <p:extLst>
      <p:ext uri="{19B8F6BF-5375-455C-9EA6-DF929625EA0E}">
        <p15:presenceInfo xmlns:p15="http://schemas.microsoft.com/office/powerpoint/2012/main" userId="41a389f51afd3b8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61" autoAdjust="0"/>
    <p:restoredTop sz="73146" autoAdjust="0"/>
  </p:normalViewPr>
  <p:slideViewPr>
    <p:cSldViewPr>
      <p:cViewPr>
        <p:scale>
          <a:sx n="33" d="100"/>
          <a:sy n="33" d="100"/>
        </p:scale>
        <p:origin x="1532" y="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5" d="100"/>
        <a:sy n="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0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281166" y="984404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427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</a:t>
            </a:r>
          </a:p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content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4507708-B07C-4003-9B4E-408C5318CC88}"/>
              </a:ext>
            </a:extLst>
          </p:cNvPr>
          <p:cNvSpPr txBox="1"/>
          <p:nvPr/>
        </p:nvSpPr>
        <p:spPr>
          <a:xfrm>
            <a:off x="11430000" y="2448047"/>
            <a:ext cx="6172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After Cleaned we found total 24573 rows </a:t>
            </a:r>
          </a:p>
          <a:p>
            <a:r>
              <a:rPr lang="en-IN" sz="2800" dirty="0"/>
              <a:t>As Analysis we found total 17 Unique category are used in data set.</a:t>
            </a:r>
          </a:p>
          <a:p>
            <a:r>
              <a:rPr lang="en-IN" sz="2800" dirty="0"/>
              <a:t>“Animal ” is the top Category in the list followed by Cooking Culture Dogs etc</a:t>
            </a:r>
          </a:p>
          <a:p>
            <a:r>
              <a:rPr lang="en-IN" sz="2800" dirty="0"/>
              <a:t>May is the month where user most interact with Buzz. Followed by Jan and Oct.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IN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458BD4-DD74-44F9-AA03-C13DD30D5D7C}"/>
              </a:ext>
            </a:extLst>
          </p:cNvPr>
          <p:cNvSpPr txBox="1"/>
          <p:nvPr/>
        </p:nvSpPr>
        <p:spPr>
          <a:xfrm>
            <a:off x="8623819" y="3512344"/>
            <a:ext cx="716503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Social Buzz is a fast growing technology unicorn that need to adapt quickly to its global scale</a:t>
            </a:r>
          </a:p>
          <a:p>
            <a:r>
              <a:rPr lang="en-IN" sz="2400" dirty="0"/>
              <a:t>Accenture has begun a 3 Month POC forcing on these task</a:t>
            </a:r>
          </a:p>
          <a:p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An audit of Social Bizz’s Big Data Practice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Recommendation for successful IPO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Analysis to Find Top most 5 Popular  Category of Content</a:t>
            </a:r>
          </a:p>
          <a:p>
            <a:endParaRPr lang="en-IN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EA9A80-70CF-4600-9F71-526B6BF3A5D2}"/>
              </a:ext>
            </a:extLst>
          </p:cNvPr>
          <p:cNvSpPr txBox="1"/>
          <p:nvPr/>
        </p:nvSpPr>
        <p:spPr>
          <a:xfrm>
            <a:off x="3352800" y="3991570"/>
            <a:ext cx="44196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Over 100000 Posts per day</a:t>
            </a:r>
          </a:p>
          <a:p>
            <a:endParaRPr lang="en-IN" sz="2000" dirty="0">
              <a:solidFill>
                <a:schemeClr val="bg1"/>
              </a:solidFill>
            </a:endParaRPr>
          </a:p>
          <a:p>
            <a:r>
              <a:rPr lang="en-IN" sz="2000" dirty="0">
                <a:solidFill>
                  <a:schemeClr val="bg1"/>
                </a:solidFill>
              </a:rPr>
              <a:t>36,500,000 pieces of content  per year!</a:t>
            </a:r>
          </a:p>
          <a:p>
            <a:endParaRPr lang="en-IN" sz="2000" dirty="0">
              <a:solidFill>
                <a:schemeClr val="bg1"/>
              </a:solidFill>
            </a:endParaRPr>
          </a:p>
          <a:p>
            <a:endParaRPr lang="en-IN" sz="2000" dirty="0">
              <a:solidFill>
                <a:schemeClr val="bg1"/>
              </a:solidFill>
            </a:endParaRPr>
          </a:p>
          <a:p>
            <a:endParaRPr lang="en-IN" sz="2000" dirty="0">
              <a:solidFill>
                <a:schemeClr val="bg1"/>
              </a:solidFill>
            </a:endParaRPr>
          </a:p>
          <a:p>
            <a:r>
              <a:rPr lang="en-IN" sz="2000" dirty="0">
                <a:solidFill>
                  <a:schemeClr val="bg1"/>
                </a:solidFill>
              </a:rPr>
              <a:t>But how to capitalize on it when  there is so much?</a:t>
            </a:r>
          </a:p>
          <a:p>
            <a:endParaRPr lang="en-IN" sz="2000" dirty="0">
              <a:solidFill>
                <a:schemeClr val="bg1"/>
              </a:solidFill>
            </a:endParaRPr>
          </a:p>
          <a:p>
            <a:r>
              <a:rPr lang="en-IN" sz="2000" dirty="0">
                <a:solidFill>
                  <a:schemeClr val="bg1"/>
                </a:solidFill>
              </a:rPr>
              <a:t>Analysis to find social Buzz’s top 5 most popular categories of content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EEAB67-4E11-4670-9C69-86888A9953B0}"/>
              </a:ext>
            </a:extLst>
          </p:cNvPr>
          <p:cNvSpPr txBox="1"/>
          <p:nvPr/>
        </p:nvSpPr>
        <p:spPr>
          <a:xfrm>
            <a:off x="13948884" y="2116096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Myself</a:t>
            </a:r>
          </a:p>
          <a:p>
            <a:r>
              <a:rPr lang="en-IN" dirty="0"/>
              <a:t>Data Analyst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3B6E7F-AABE-4713-9597-6AFD50F4D8D0}"/>
              </a:ext>
            </a:extLst>
          </p:cNvPr>
          <p:cNvSpPr txBox="1"/>
          <p:nvPr/>
        </p:nvSpPr>
        <p:spPr>
          <a:xfrm>
            <a:off x="13910934" y="547882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Marcus Rampion</a:t>
            </a:r>
          </a:p>
          <a:p>
            <a:r>
              <a:rPr lang="en-IN" dirty="0"/>
              <a:t>Senior Principal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0F46B2-3EC8-46E9-BD64-7CDF737D3321}"/>
              </a:ext>
            </a:extLst>
          </p:cNvPr>
          <p:cNvSpPr txBox="1"/>
          <p:nvPr/>
        </p:nvSpPr>
        <p:spPr>
          <a:xfrm>
            <a:off x="13869326" y="8518386"/>
            <a:ext cx="3047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Andrew Fleming</a:t>
            </a:r>
          </a:p>
          <a:p>
            <a:r>
              <a:rPr lang="en-IN" dirty="0"/>
              <a:t>Chief Technical Architecture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F0C399-E089-464E-83C8-5E5947BCA652}"/>
              </a:ext>
            </a:extLst>
          </p:cNvPr>
          <p:cNvSpPr txBox="1"/>
          <p:nvPr/>
        </p:nvSpPr>
        <p:spPr>
          <a:xfrm>
            <a:off x="3722423" y="1778952"/>
            <a:ext cx="2431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Data 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2F4475F-B03A-45D0-B965-5C3733EB8D78}"/>
              </a:ext>
            </a:extLst>
          </p:cNvPr>
          <p:cNvSpPr txBox="1"/>
          <p:nvPr/>
        </p:nvSpPr>
        <p:spPr>
          <a:xfrm>
            <a:off x="5637786" y="3471783"/>
            <a:ext cx="2431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8E0CB7F-9825-4D79-B402-B6834198CCBA}"/>
              </a:ext>
            </a:extLst>
          </p:cNvPr>
          <p:cNvSpPr txBox="1"/>
          <p:nvPr/>
        </p:nvSpPr>
        <p:spPr>
          <a:xfrm>
            <a:off x="7480887" y="5070889"/>
            <a:ext cx="2431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Data Modelling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B7AD7F4-89DA-4DA5-AB07-FC889BEA9179}"/>
              </a:ext>
            </a:extLst>
          </p:cNvPr>
          <p:cNvSpPr txBox="1"/>
          <p:nvPr/>
        </p:nvSpPr>
        <p:spPr>
          <a:xfrm>
            <a:off x="9360930" y="6698576"/>
            <a:ext cx="2431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B4E53B-E994-4B9E-A9D6-F846802477A1}"/>
              </a:ext>
            </a:extLst>
          </p:cNvPr>
          <p:cNvSpPr txBox="1"/>
          <p:nvPr/>
        </p:nvSpPr>
        <p:spPr>
          <a:xfrm>
            <a:off x="11179806" y="8580840"/>
            <a:ext cx="2431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Uncover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161692-C4E6-4E28-A596-6CBB37708032}"/>
              </a:ext>
            </a:extLst>
          </p:cNvPr>
          <p:cNvSpPr txBox="1"/>
          <p:nvPr/>
        </p:nvSpPr>
        <p:spPr>
          <a:xfrm>
            <a:off x="2127159" y="2781300"/>
            <a:ext cx="1265564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sz="3600" dirty="0"/>
              <a:t>There is 17 unique Category are present</a:t>
            </a:r>
            <a:br>
              <a:rPr lang="en-IN" sz="3600" dirty="0"/>
            </a:br>
            <a:endParaRPr lang="en-IN" sz="3600" dirty="0"/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sz="3600" dirty="0"/>
              <a:t>The most popular category got 74965 Reaction which is huge</a:t>
            </a:r>
            <a:br>
              <a:rPr lang="en-IN" sz="3600" dirty="0"/>
            </a:br>
            <a:endParaRPr lang="en-IN" sz="3600" dirty="0"/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sz="3600" dirty="0"/>
              <a:t>May was the month in which posts are more</a:t>
            </a:r>
            <a:br>
              <a:rPr lang="en-IN" sz="3600" dirty="0"/>
            </a:br>
            <a:endParaRPr lang="en-IN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09A406D4-3E5E-4A9E-ABCF-3889832FE5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314" y="1571062"/>
            <a:ext cx="14517187" cy="872085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86BC013-D86E-4497-9CD8-900E6B6EFB60}"/>
              </a:ext>
            </a:extLst>
          </p:cNvPr>
          <p:cNvSpPr txBox="1"/>
          <p:nvPr/>
        </p:nvSpPr>
        <p:spPr>
          <a:xfrm>
            <a:off x="3069359" y="3398973"/>
            <a:ext cx="140513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3600" dirty="0"/>
              <a:t>There are sixteen unique types of reaction that user used for posts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3600" dirty="0"/>
              <a:t>Most reacted reaction type is “Scared”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3600" dirty="0"/>
              <a:t>After “Scared ”, “Peeking ” and “Hate ” is counted Respectively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3600" dirty="0"/>
              <a:t>“Intrigued” is Least Used Reaction Type in the list.</a:t>
            </a:r>
          </a:p>
        </p:txBody>
      </p: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293</Words>
  <Application>Microsoft Office PowerPoint</Application>
  <PresentationFormat>Custom</PresentationFormat>
  <Paragraphs>81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Wingdings</vt:lpstr>
      <vt:lpstr>Clear Sans Regular Bold</vt:lpstr>
      <vt:lpstr>Arial</vt:lpstr>
      <vt:lpstr>Graphik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MD MUZAFFAR ANSARI</cp:lastModifiedBy>
  <cp:revision>16</cp:revision>
  <dcterms:created xsi:type="dcterms:W3CDTF">2006-08-16T00:00:00Z</dcterms:created>
  <dcterms:modified xsi:type="dcterms:W3CDTF">2023-12-31T09:33:12Z</dcterms:modified>
  <dc:identifier>DAEhDyfaYKE</dc:identifier>
</cp:coreProperties>
</file>